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377" r:id="rId17"/>
    <p:sldId id="2076137987" r:id="rId18"/>
    <p:sldId id="2076137985" r:id="rId19"/>
    <p:sldId id="286" r:id="rId20"/>
    <p:sldId id="2076137983" r:id="rId21"/>
    <p:sldId id="2076137981" r:id="rId22"/>
    <p:sldId id="2076137982" r:id="rId23"/>
    <p:sldId id="287" r:id="rId24"/>
    <p:sldId id="2076137980" r:id="rId25"/>
    <p:sldId id="2076137976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/>
    <p:restoredTop sz="92773"/>
  </p:normalViewPr>
  <p:slideViewPr>
    <p:cSldViewPr snapToGrid="0" snapToObjects="1">
      <p:cViewPr varScale="1">
        <p:scale>
          <a:sx n="137" d="100"/>
          <a:sy n="137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7/21/23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svg"/><Relationship Id="rId26" Type="http://schemas.openxmlformats.org/officeDocument/2006/relationships/image" Target="../media/image182.png"/><Relationship Id="rId3" Type="http://schemas.openxmlformats.org/officeDocument/2006/relationships/image" Target="../media/image160.tiff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tiff"/><Relationship Id="rId17" Type="http://schemas.openxmlformats.org/officeDocument/2006/relationships/image" Target="../media/image174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3.png"/><Relationship Id="rId11" Type="http://schemas.openxmlformats.org/officeDocument/2006/relationships/image" Target="../media/image168.tiff"/><Relationship Id="rId24" Type="http://schemas.openxmlformats.org/officeDocument/2006/relationships/image" Target="../media/image51.png"/><Relationship Id="rId5" Type="http://schemas.openxmlformats.org/officeDocument/2006/relationships/image" Target="../media/image162.tiff"/><Relationship Id="rId15" Type="http://schemas.openxmlformats.org/officeDocument/2006/relationships/image" Target="../media/image172.tiff"/><Relationship Id="rId23" Type="http://schemas.openxmlformats.org/officeDocument/2006/relationships/image" Target="../media/image18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tiff"/><Relationship Id="rId9" Type="http://schemas.openxmlformats.org/officeDocument/2006/relationships/image" Target="../media/image166.tiff"/><Relationship Id="rId14" Type="http://schemas.openxmlformats.org/officeDocument/2006/relationships/image" Target="../media/image171.tiff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854751" y="230705"/>
            <a:ext cx="3101461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Demo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10" y="477748"/>
            <a:ext cx="86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6322</TotalTime>
  <Words>1519</Words>
  <Application>Microsoft Macintosh PowerPoint</Application>
  <PresentationFormat>Widescreen</PresentationFormat>
  <Paragraphs>337</Paragraphs>
  <Slides>29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339</cp:revision>
  <dcterms:created xsi:type="dcterms:W3CDTF">2020-11-17T10:12:06Z</dcterms:created>
  <dcterms:modified xsi:type="dcterms:W3CDTF">2023-07-21T15:11:08Z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